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7345363" cy="1828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6"/>
    <p:restoredTop sz="94641"/>
  </p:normalViewPr>
  <p:slideViewPr>
    <p:cSldViewPr snapToGrid="0" snapToObjects="1">
      <p:cViewPr varScale="1">
        <p:scale>
          <a:sx n="400" d="100"/>
          <a:sy n="400" d="100"/>
        </p:scale>
        <p:origin x="2944" y="2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8171" y="299297"/>
            <a:ext cx="5509022" cy="636693"/>
          </a:xfrm>
        </p:spPr>
        <p:txBody>
          <a:bodyPr anchor="b"/>
          <a:lstStyle>
            <a:lvl1pPr algn="ctr"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8171" y="960543"/>
            <a:ext cx="5509022" cy="441537"/>
          </a:xfrm>
        </p:spPr>
        <p:txBody>
          <a:bodyPr/>
          <a:lstStyle>
            <a:lvl1pPr marL="0" indent="0" algn="ctr">
              <a:buNone/>
              <a:defRPr sz="640"/>
            </a:lvl1pPr>
            <a:lvl2pPr marL="121935" indent="0" algn="ctr">
              <a:buNone/>
              <a:defRPr sz="533"/>
            </a:lvl2pPr>
            <a:lvl3pPr marL="243870" indent="0" algn="ctr">
              <a:buNone/>
              <a:defRPr sz="480"/>
            </a:lvl3pPr>
            <a:lvl4pPr marL="365806" indent="0" algn="ctr">
              <a:buNone/>
              <a:defRPr sz="427"/>
            </a:lvl4pPr>
            <a:lvl5pPr marL="487741" indent="0" algn="ctr">
              <a:buNone/>
              <a:defRPr sz="427"/>
            </a:lvl5pPr>
            <a:lvl6pPr marL="609676" indent="0" algn="ctr">
              <a:buNone/>
              <a:defRPr sz="427"/>
            </a:lvl6pPr>
            <a:lvl7pPr marL="731611" indent="0" algn="ctr">
              <a:buNone/>
              <a:defRPr sz="427"/>
            </a:lvl7pPr>
            <a:lvl8pPr marL="853547" indent="0" algn="ctr">
              <a:buNone/>
              <a:defRPr sz="427"/>
            </a:lvl8pPr>
            <a:lvl9pPr marL="975482" indent="0" algn="ctr">
              <a:buNone/>
              <a:defRPr sz="42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5/16/19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173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5/16/19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35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56525" y="97367"/>
            <a:ext cx="1583844" cy="1549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994" y="97367"/>
            <a:ext cx="4659715" cy="154982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5/16/19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7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5/16/19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17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168" y="455930"/>
            <a:ext cx="6335376" cy="76073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1168" y="1223857"/>
            <a:ext cx="6335376" cy="400050"/>
          </a:xfrm>
        </p:spPr>
        <p:txBody>
          <a:bodyPr/>
          <a:lstStyle>
            <a:lvl1pPr marL="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1pPr>
            <a:lvl2pPr marL="121935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2pPr>
            <a:lvl3pPr marL="24387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3pPr>
            <a:lvl4pPr marL="36580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4pPr>
            <a:lvl5pPr marL="48774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5pPr>
            <a:lvl6pPr marL="60967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6pPr>
            <a:lvl7pPr marL="73161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7pPr>
            <a:lvl8pPr marL="853547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8pPr>
            <a:lvl9pPr marL="975482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5/16/19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994" y="486833"/>
            <a:ext cx="3121779" cy="11603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8590" y="486833"/>
            <a:ext cx="3121779" cy="11603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5/16/19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18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950" y="97367"/>
            <a:ext cx="6335376" cy="3534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5951" y="448310"/>
            <a:ext cx="3107433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951" y="668020"/>
            <a:ext cx="3107433" cy="9825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8590" y="448310"/>
            <a:ext cx="312273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8590" y="668020"/>
            <a:ext cx="3122736" cy="9825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5/16/19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2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5/16/19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17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5/16/19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08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951" y="121920"/>
            <a:ext cx="23690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2736" y="263314"/>
            <a:ext cx="3718590" cy="1299633"/>
          </a:xfrm>
        </p:spPr>
        <p:txBody>
          <a:bodyPr/>
          <a:lstStyle>
            <a:lvl1pPr>
              <a:defRPr sz="853"/>
            </a:lvl1pPr>
            <a:lvl2pPr>
              <a:defRPr sz="747"/>
            </a:lvl2pPr>
            <a:lvl3pPr>
              <a:defRPr sz="640"/>
            </a:lvl3pPr>
            <a:lvl4pPr>
              <a:defRPr sz="533"/>
            </a:lvl4pPr>
            <a:lvl5pPr>
              <a:defRPr sz="533"/>
            </a:lvl5pPr>
            <a:lvl6pPr>
              <a:defRPr sz="533"/>
            </a:lvl6pPr>
            <a:lvl7pPr>
              <a:defRPr sz="533"/>
            </a:lvl7pPr>
            <a:lvl8pPr>
              <a:defRPr sz="533"/>
            </a:lvl8pPr>
            <a:lvl9pPr>
              <a:defRPr sz="5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951" y="548640"/>
            <a:ext cx="23690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5/16/19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2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951" y="121920"/>
            <a:ext cx="23690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22736" y="263314"/>
            <a:ext cx="3718590" cy="1299633"/>
          </a:xfrm>
        </p:spPr>
        <p:txBody>
          <a:bodyPr anchor="t"/>
          <a:lstStyle>
            <a:lvl1pPr marL="0" indent="0">
              <a:buNone/>
              <a:defRPr sz="853"/>
            </a:lvl1pPr>
            <a:lvl2pPr marL="121935" indent="0">
              <a:buNone/>
              <a:defRPr sz="747"/>
            </a:lvl2pPr>
            <a:lvl3pPr marL="243870" indent="0">
              <a:buNone/>
              <a:defRPr sz="640"/>
            </a:lvl3pPr>
            <a:lvl4pPr marL="365806" indent="0">
              <a:buNone/>
              <a:defRPr sz="533"/>
            </a:lvl4pPr>
            <a:lvl5pPr marL="487741" indent="0">
              <a:buNone/>
              <a:defRPr sz="533"/>
            </a:lvl5pPr>
            <a:lvl6pPr marL="609676" indent="0">
              <a:buNone/>
              <a:defRPr sz="533"/>
            </a:lvl6pPr>
            <a:lvl7pPr marL="731611" indent="0">
              <a:buNone/>
              <a:defRPr sz="533"/>
            </a:lvl7pPr>
            <a:lvl8pPr marL="853547" indent="0">
              <a:buNone/>
              <a:defRPr sz="533"/>
            </a:lvl8pPr>
            <a:lvl9pPr marL="975482" indent="0">
              <a:buNone/>
              <a:defRPr sz="5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951" y="548640"/>
            <a:ext cx="23690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5/16/19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65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994" y="97367"/>
            <a:ext cx="6335376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994" y="486833"/>
            <a:ext cx="6335376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994" y="1695027"/>
            <a:ext cx="1652707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5D0CF-E652-5D47-A697-54CCDB718F90}" type="datetimeFigureOut">
              <a:rPr lang="en-US" smtClean="0"/>
              <a:t>5/16/19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3152" y="1695027"/>
            <a:ext cx="24790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87662" y="1695027"/>
            <a:ext cx="1652707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5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43870" rtl="0" eaLnBrk="1" latinLnBrk="0" hangingPunct="1">
        <a:lnSpc>
          <a:spcPct val="90000"/>
        </a:lnSpc>
        <a:spcBef>
          <a:spcPct val="0"/>
        </a:spcBef>
        <a:buNone/>
        <a:defRPr sz="11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8" indent="-60968" algn="l" defTabSz="24387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747" kern="1200">
          <a:solidFill>
            <a:schemeClr val="tx1"/>
          </a:solidFill>
          <a:latin typeface="+mn-lt"/>
          <a:ea typeface="+mn-ea"/>
          <a:cs typeface="+mn-cs"/>
        </a:defRPr>
      </a:lvl1pPr>
      <a:lvl2pPr marL="18290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640" kern="1200">
          <a:solidFill>
            <a:schemeClr val="tx1"/>
          </a:solidFill>
          <a:latin typeface="+mn-lt"/>
          <a:ea typeface="+mn-ea"/>
          <a:cs typeface="+mn-cs"/>
        </a:defRPr>
      </a:lvl2pPr>
      <a:lvl3pPr marL="304838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5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7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54870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7064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9257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91451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1036450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1pPr>
      <a:lvl2pPr marL="121935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4387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6580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48774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0967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3161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853547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975482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5A443F-C73B-3C4E-A56B-17CE4938DC22}"/>
              </a:ext>
            </a:extLst>
          </p:cNvPr>
          <p:cNvSpPr/>
          <p:nvPr/>
        </p:nvSpPr>
        <p:spPr>
          <a:xfrm>
            <a:off x="910424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Reporter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BB50DF-3901-5349-8E31-9DFE5D280A4C}"/>
              </a:ext>
            </a:extLst>
          </p:cNvPr>
          <p:cNvSpPr/>
          <p:nvPr/>
        </p:nvSpPr>
        <p:spPr>
          <a:xfrm>
            <a:off x="4937760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5F4871-6783-394B-BD80-7A2ADA301F18}"/>
              </a:ext>
            </a:extLst>
          </p:cNvPr>
          <p:cNvCxnSpPr>
            <a:cxnSpLocks/>
          </p:cNvCxnSpPr>
          <p:nvPr/>
        </p:nvCxnSpPr>
        <p:spPr>
          <a:xfrm>
            <a:off x="2511975" y="947279"/>
            <a:ext cx="2320684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938667-68DC-824C-BFCC-43F9EE407867}"/>
              </a:ext>
            </a:extLst>
          </p:cNvPr>
          <p:cNvSpPr txBox="1"/>
          <p:nvPr/>
        </p:nvSpPr>
        <p:spPr>
          <a:xfrm>
            <a:off x="2743200" y="283700"/>
            <a:ext cx="1797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Post Individual  Report</a:t>
            </a:r>
          </a:p>
        </p:txBody>
      </p:sp>
    </p:spTree>
    <p:extLst>
      <p:ext uri="{BB962C8B-B14F-4D97-AF65-F5344CB8AC3E}">
        <p14:creationId xmlns:p14="http://schemas.microsoft.com/office/powerpoint/2010/main" val="2972009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5A443F-C73B-3C4E-A56B-17CE4938DC22}"/>
              </a:ext>
            </a:extLst>
          </p:cNvPr>
          <p:cNvSpPr/>
          <p:nvPr/>
        </p:nvSpPr>
        <p:spPr>
          <a:xfrm>
            <a:off x="910424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Reporter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BB50DF-3901-5349-8E31-9DFE5D280A4C}"/>
              </a:ext>
            </a:extLst>
          </p:cNvPr>
          <p:cNvSpPr/>
          <p:nvPr/>
        </p:nvSpPr>
        <p:spPr>
          <a:xfrm>
            <a:off x="4937760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5F4871-6783-394B-BD80-7A2ADA301F18}"/>
              </a:ext>
            </a:extLst>
          </p:cNvPr>
          <p:cNvCxnSpPr>
            <a:cxnSpLocks/>
          </p:cNvCxnSpPr>
          <p:nvPr/>
        </p:nvCxnSpPr>
        <p:spPr>
          <a:xfrm>
            <a:off x="2511975" y="947279"/>
            <a:ext cx="2320684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938667-68DC-824C-BFCC-43F9EE407867}"/>
              </a:ext>
            </a:extLst>
          </p:cNvPr>
          <p:cNvSpPr txBox="1"/>
          <p:nvPr/>
        </p:nvSpPr>
        <p:spPr>
          <a:xfrm>
            <a:off x="2743200" y="283700"/>
            <a:ext cx="1797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Post Summary Report</a:t>
            </a:r>
          </a:p>
        </p:txBody>
      </p:sp>
    </p:spTree>
    <p:extLst>
      <p:ext uri="{BB962C8B-B14F-4D97-AF65-F5344CB8AC3E}">
        <p14:creationId xmlns:p14="http://schemas.microsoft.com/office/powerpoint/2010/main" val="147383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5A443F-C73B-3C4E-A56B-17CE4938DC22}"/>
              </a:ext>
            </a:extLst>
          </p:cNvPr>
          <p:cNvSpPr/>
          <p:nvPr/>
        </p:nvSpPr>
        <p:spPr>
          <a:xfrm>
            <a:off x="910424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Producer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BB50DF-3901-5349-8E31-9DFE5D280A4C}"/>
              </a:ext>
            </a:extLst>
          </p:cNvPr>
          <p:cNvSpPr/>
          <p:nvPr/>
        </p:nvSpPr>
        <p:spPr>
          <a:xfrm>
            <a:off x="4937760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Consumer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5F4871-6783-394B-BD80-7A2ADA301F18}"/>
              </a:ext>
            </a:extLst>
          </p:cNvPr>
          <p:cNvCxnSpPr>
            <a:cxnSpLocks/>
          </p:cNvCxnSpPr>
          <p:nvPr/>
        </p:nvCxnSpPr>
        <p:spPr>
          <a:xfrm>
            <a:off x="2512339" y="808291"/>
            <a:ext cx="2320684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938667-68DC-824C-BFCC-43F9EE407867}"/>
              </a:ext>
            </a:extLst>
          </p:cNvPr>
          <p:cNvSpPr txBox="1"/>
          <p:nvPr/>
        </p:nvSpPr>
        <p:spPr>
          <a:xfrm>
            <a:off x="2743200" y="108140"/>
            <a:ext cx="1797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Get CQM Data Requirements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139EF16-53B7-E144-9F8F-2BA3DB3D4F1D}"/>
              </a:ext>
            </a:extLst>
          </p:cNvPr>
          <p:cNvCxnSpPr>
            <a:cxnSpLocks/>
          </p:cNvCxnSpPr>
          <p:nvPr/>
        </p:nvCxnSpPr>
        <p:spPr>
          <a:xfrm>
            <a:off x="2475764" y="1048473"/>
            <a:ext cx="2320684" cy="0"/>
          </a:xfrm>
          <a:prstGeom prst="straightConnector1">
            <a:avLst/>
          </a:prstGeom>
          <a:ln w="63500">
            <a:headEnd type="triangl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3168B1-82C6-3745-8220-F394426F0CF0}"/>
              </a:ext>
            </a:extLst>
          </p:cNvPr>
          <p:cNvSpPr txBox="1"/>
          <p:nvPr/>
        </p:nvSpPr>
        <p:spPr>
          <a:xfrm>
            <a:off x="2714437" y="1153377"/>
            <a:ext cx="1916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Return CQM Data Requirements</a:t>
            </a:r>
          </a:p>
        </p:txBody>
      </p:sp>
    </p:spTree>
    <p:extLst>
      <p:ext uri="{BB962C8B-B14F-4D97-AF65-F5344CB8AC3E}">
        <p14:creationId xmlns:p14="http://schemas.microsoft.com/office/powerpoint/2010/main" val="2396294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5A443F-C73B-3C4E-A56B-17CE4938DC22}"/>
              </a:ext>
            </a:extLst>
          </p:cNvPr>
          <p:cNvSpPr/>
          <p:nvPr/>
        </p:nvSpPr>
        <p:spPr>
          <a:xfrm>
            <a:off x="910424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Producer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BB50DF-3901-5349-8E31-9DFE5D280A4C}"/>
              </a:ext>
            </a:extLst>
          </p:cNvPr>
          <p:cNvSpPr/>
          <p:nvPr/>
        </p:nvSpPr>
        <p:spPr>
          <a:xfrm>
            <a:off x="4937760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Consumer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5F4871-6783-394B-BD80-7A2ADA301F18}"/>
              </a:ext>
            </a:extLst>
          </p:cNvPr>
          <p:cNvCxnSpPr>
            <a:cxnSpLocks/>
          </p:cNvCxnSpPr>
          <p:nvPr/>
        </p:nvCxnSpPr>
        <p:spPr>
          <a:xfrm>
            <a:off x="2512339" y="808291"/>
            <a:ext cx="2320684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938667-68DC-824C-BFCC-43F9EE407867}"/>
              </a:ext>
            </a:extLst>
          </p:cNvPr>
          <p:cNvSpPr txBox="1"/>
          <p:nvPr/>
        </p:nvSpPr>
        <p:spPr>
          <a:xfrm>
            <a:off x="2622466" y="336838"/>
            <a:ext cx="1918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Submit CQM Data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139EF16-53B7-E144-9F8F-2BA3DB3D4F1D}"/>
              </a:ext>
            </a:extLst>
          </p:cNvPr>
          <p:cNvCxnSpPr>
            <a:cxnSpLocks/>
          </p:cNvCxnSpPr>
          <p:nvPr/>
        </p:nvCxnSpPr>
        <p:spPr>
          <a:xfrm>
            <a:off x="2475764" y="1048473"/>
            <a:ext cx="2320684" cy="0"/>
          </a:xfrm>
          <a:prstGeom prst="straightConnector1">
            <a:avLst/>
          </a:prstGeom>
          <a:ln w="63500">
            <a:headEnd type="triangl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3168B1-82C6-3745-8220-F394426F0CF0}"/>
              </a:ext>
            </a:extLst>
          </p:cNvPr>
          <p:cNvSpPr txBox="1"/>
          <p:nvPr/>
        </p:nvSpPr>
        <p:spPr>
          <a:xfrm>
            <a:off x="2606617" y="1150595"/>
            <a:ext cx="2058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OperationOutcome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001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BB09114-DC91-1D4F-8206-21D894240A06}"/>
              </a:ext>
            </a:extLst>
          </p:cNvPr>
          <p:cNvGrpSpPr/>
          <p:nvPr/>
        </p:nvGrpSpPr>
        <p:grpSpPr>
          <a:xfrm flipH="1">
            <a:off x="910424" y="374385"/>
            <a:ext cx="5467212" cy="1145542"/>
            <a:chOff x="910424" y="374385"/>
            <a:chExt cx="5467212" cy="1145542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A05A443F-C73B-3C4E-A56B-17CE4938DC22}"/>
                </a:ext>
              </a:extLst>
            </p:cNvPr>
            <p:cNvSpPr/>
            <p:nvPr/>
          </p:nvSpPr>
          <p:spPr>
            <a:xfrm>
              <a:off x="910424" y="548640"/>
              <a:ext cx="1439876" cy="73152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Consumer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D4BB50DF-3901-5349-8E31-9DFE5D280A4C}"/>
                </a:ext>
              </a:extLst>
            </p:cNvPr>
            <p:cNvSpPr/>
            <p:nvPr/>
          </p:nvSpPr>
          <p:spPr>
            <a:xfrm>
              <a:off x="4937760" y="548640"/>
              <a:ext cx="1439876" cy="73152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Producer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55F4871-6783-394B-BD80-7A2ADA301F18}"/>
                </a:ext>
              </a:extLst>
            </p:cNvPr>
            <p:cNvCxnSpPr>
              <a:cxnSpLocks/>
            </p:cNvCxnSpPr>
            <p:nvPr/>
          </p:nvCxnSpPr>
          <p:spPr>
            <a:xfrm>
              <a:off x="2512339" y="808291"/>
              <a:ext cx="2320684" cy="0"/>
            </a:xfrm>
            <a:prstGeom prst="straightConnector1">
              <a:avLst/>
            </a:prstGeom>
            <a:ln w="635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8938667-68DC-824C-BFCC-43F9EE407867}"/>
                </a:ext>
              </a:extLst>
            </p:cNvPr>
            <p:cNvSpPr txBox="1"/>
            <p:nvPr/>
          </p:nvSpPr>
          <p:spPr>
            <a:xfrm>
              <a:off x="2674908" y="374385"/>
              <a:ext cx="1922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Collect CQM Data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E139EF16-53B7-E144-9F8F-2BA3DB3D4F1D}"/>
                </a:ext>
              </a:extLst>
            </p:cNvPr>
            <p:cNvCxnSpPr>
              <a:cxnSpLocks/>
            </p:cNvCxnSpPr>
            <p:nvPr/>
          </p:nvCxnSpPr>
          <p:spPr>
            <a:xfrm>
              <a:off x="2475764" y="1048473"/>
              <a:ext cx="2320684" cy="0"/>
            </a:xfrm>
            <a:prstGeom prst="straightConnector1">
              <a:avLst/>
            </a:prstGeom>
            <a:ln w="63500">
              <a:headEnd type="triangle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23168B1-82C6-3745-8220-F394426F0CF0}"/>
                </a:ext>
              </a:extLst>
            </p:cNvPr>
            <p:cNvSpPr txBox="1"/>
            <p:nvPr/>
          </p:nvSpPr>
          <p:spPr>
            <a:xfrm>
              <a:off x="2606617" y="1150595"/>
              <a:ext cx="20589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OperationOutcome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288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8938667-68DC-824C-BFCC-43F9EE407867}"/>
              </a:ext>
            </a:extLst>
          </p:cNvPr>
          <p:cNvSpPr txBox="1"/>
          <p:nvPr/>
        </p:nvSpPr>
        <p:spPr>
          <a:xfrm>
            <a:off x="2475764" y="132860"/>
            <a:ext cx="2262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Subscribe for CQM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A0DAD51-5D18-C34E-A6A0-D0843B2A0BE7}"/>
              </a:ext>
            </a:extLst>
          </p:cNvPr>
          <p:cNvGrpSpPr/>
          <p:nvPr/>
        </p:nvGrpSpPr>
        <p:grpSpPr>
          <a:xfrm flipH="1">
            <a:off x="910424" y="548640"/>
            <a:ext cx="5467212" cy="976931"/>
            <a:chOff x="910424" y="548640"/>
            <a:chExt cx="5467212" cy="976931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A05A443F-C73B-3C4E-A56B-17CE4938DC22}"/>
                </a:ext>
              </a:extLst>
            </p:cNvPr>
            <p:cNvSpPr/>
            <p:nvPr/>
          </p:nvSpPr>
          <p:spPr>
            <a:xfrm>
              <a:off x="910424" y="548640"/>
              <a:ext cx="1439876" cy="73152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Consumer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D4BB50DF-3901-5349-8E31-9DFE5D280A4C}"/>
                </a:ext>
              </a:extLst>
            </p:cNvPr>
            <p:cNvSpPr/>
            <p:nvPr/>
          </p:nvSpPr>
          <p:spPr>
            <a:xfrm>
              <a:off x="4937760" y="548640"/>
              <a:ext cx="1439876" cy="73152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Producer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55F4871-6783-394B-BD80-7A2ADA301F18}"/>
                </a:ext>
              </a:extLst>
            </p:cNvPr>
            <p:cNvCxnSpPr>
              <a:cxnSpLocks/>
            </p:cNvCxnSpPr>
            <p:nvPr/>
          </p:nvCxnSpPr>
          <p:spPr>
            <a:xfrm>
              <a:off x="2512339" y="808291"/>
              <a:ext cx="2320684" cy="0"/>
            </a:xfrm>
            <a:prstGeom prst="straightConnector1">
              <a:avLst/>
            </a:prstGeom>
            <a:ln w="635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E139EF16-53B7-E144-9F8F-2BA3DB3D4F1D}"/>
                </a:ext>
              </a:extLst>
            </p:cNvPr>
            <p:cNvCxnSpPr>
              <a:cxnSpLocks/>
            </p:cNvCxnSpPr>
            <p:nvPr/>
          </p:nvCxnSpPr>
          <p:spPr>
            <a:xfrm>
              <a:off x="2475764" y="1048473"/>
              <a:ext cx="2320684" cy="0"/>
            </a:xfrm>
            <a:prstGeom prst="straightConnector1">
              <a:avLst/>
            </a:prstGeom>
            <a:ln w="63500">
              <a:headEnd type="triangle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23168B1-82C6-3745-8220-F394426F0CF0}"/>
                </a:ext>
              </a:extLst>
            </p:cNvPr>
            <p:cNvSpPr txBox="1"/>
            <p:nvPr/>
          </p:nvSpPr>
          <p:spPr>
            <a:xfrm>
              <a:off x="2643192" y="1156239"/>
              <a:ext cx="20589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OperationOutcome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12061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42DB8D6-5F5C-9D48-ACC1-6E87FA5C9407}"/>
              </a:ext>
            </a:extLst>
          </p:cNvPr>
          <p:cNvGrpSpPr/>
          <p:nvPr/>
        </p:nvGrpSpPr>
        <p:grpSpPr>
          <a:xfrm flipH="1">
            <a:off x="910424" y="284203"/>
            <a:ext cx="5467212" cy="995957"/>
            <a:chOff x="910424" y="284203"/>
            <a:chExt cx="5467212" cy="995957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A05A443F-C73B-3C4E-A56B-17CE4938DC22}"/>
                </a:ext>
              </a:extLst>
            </p:cNvPr>
            <p:cNvSpPr/>
            <p:nvPr/>
          </p:nvSpPr>
          <p:spPr>
            <a:xfrm>
              <a:off x="910424" y="548640"/>
              <a:ext cx="1439876" cy="73152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Consumer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D4BB50DF-3901-5349-8E31-9DFE5D280A4C}"/>
                </a:ext>
              </a:extLst>
            </p:cNvPr>
            <p:cNvSpPr/>
            <p:nvPr/>
          </p:nvSpPr>
          <p:spPr>
            <a:xfrm>
              <a:off x="4937760" y="548640"/>
              <a:ext cx="1439876" cy="73152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Producer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23168B1-82C6-3745-8220-F394426F0CF0}"/>
                </a:ext>
              </a:extLst>
            </p:cNvPr>
            <p:cNvSpPr txBox="1"/>
            <p:nvPr/>
          </p:nvSpPr>
          <p:spPr>
            <a:xfrm>
              <a:off x="2191486" y="284203"/>
              <a:ext cx="27462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CQM Data Notifications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CC4B3B5-E3D4-F346-B014-EC1652CF247B}"/>
                </a:ext>
              </a:extLst>
            </p:cNvPr>
            <p:cNvGrpSpPr/>
            <p:nvPr/>
          </p:nvGrpSpPr>
          <p:grpSpPr>
            <a:xfrm>
              <a:off x="2390789" y="762000"/>
              <a:ext cx="2506481" cy="304800"/>
              <a:chOff x="2364553" y="760606"/>
              <a:chExt cx="2625484" cy="304800"/>
            </a:xfrm>
          </p:grpSpPr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88338E36-0F87-EE4E-ADC5-54B8B34A75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64553" y="760606"/>
                <a:ext cx="2320684" cy="0"/>
              </a:xfrm>
              <a:prstGeom prst="straightConnector1">
                <a:avLst/>
              </a:prstGeom>
              <a:ln w="63500">
                <a:headEnd type="triangle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106990B6-8E89-AA4A-8106-AF608BD8F1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16953" y="913006"/>
                <a:ext cx="2320684" cy="0"/>
              </a:xfrm>
              <a:prstGeom prst="straightConnector1">
                <a:avLst/>
              </a:prstGeom>
              <a:ln w="63500">
                <a:headEnd type="triangle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A3C108E4-DC54-734C-BC37-D22169094D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69353" y="1065406"/>
                <a:ext cx="2320684" cy="0"/>
              </a:xfrm>
              <a:prstGeom prst="straightConnector1">
                <a:avLst/>
              </a:prstGeom>
              <a:ln w="63500">
                <a:headEnd type="triangle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808913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4399</TotalTime>
  <Words>44</Words>
  <Application>Microsoft Macintosh PowerPoint</Application>
  <PresentationFormat>Custom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Haas</dc:creator>
  <cp:lastModifiedBy>Eric Haas</cp:lastModifiedBy>
  <cp:revision>28</cp:revision>
  <cp:lastPrinted>2019-03-15T02:08:22Z</cp:lastPrinted>
  <dcterms:created xsi:type="dcterms:W3CDTF">2019-02-13T17:46:08Z</dcterms:created>
  <dcterms:modified xsi:type="dcterms:W3CDTF">2019-05-18T00:29:34Z</dcterms:modified>
</cp:coreProperties>
</file>