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82"/>
    <p:restoredTop sz="94655"/>
  </p:normalViewPr>
  <p:slideViewPr>
    <p:cSldViewPr snapToGrid="0" snapToObjects="1">
      <p:cViewPr varScale="1">
        <p:scale>
          <a:sx n="100" d="100"/>
          <a:sy n="100" d="100"/>
        </p:scale>
        <p:origin x="55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2F390-2D82-364E-8D79-A21332FBF5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FE4B6A-CC9A-B344-9E78-BDB6D719D5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8DEAB-C829-5746-A1D9-B4878D83D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8E3FB-8D86-D64A-9277-250C3B17C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05B06-AC77-F641-BCBB-562071129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4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0531A-CB6A-6F4B-B33E-D70EC7B85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D156A9-DC4A-0E49-ADE8-244CDABA1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C74E5-9B9F-AE49-A2DA-826E5E5D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DDF76-5BF8-E742-ACAE-6F89B2FEE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7ADC7-1E4E-9C47-A5D3-8B5C2C5D0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849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82DFA0-2211-0E4A-BA5E-26461B6FD8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546AED-FB43-0D41-A84F-1346147563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26789-3A25-954E-9EDC-48F3210B8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8B47A-6FEA-4040-AA07-DF5D7BE56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7A49B-464D-714D-8B26-D605B2BF0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37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D73AF-D947-154E-8417-A8F247591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DF6FB-2B73-A34B-AF69-ECA7D35AF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65CA5-AEDA-0A47-BFBE-E203B8069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039BE-64DF-704C-A7F9-27C25F36C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06129-59B2-F040-9EC4-C122A47F0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6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E2BE9-C584-4740-8548-0E7D2261F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1A850-3431-1D41-AED6-D6AE0020C8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D6FC7-BE55-C946-A12A-8203375C5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4D5C5-5E0A-AA4B-AA08-CC5E533BA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B3078-2936-3C43-BB3A-472486869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3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64034-AC42-7B4D-A825-EA6168932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6F96D-B796-4447-9AF9-CDA79CE8EC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30AE2-B8E4-BF41-A338-1C24F9DAD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874803-6229-DC45-A7B5-B37C71FCD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53B858-74FA-2443-BA77-DB3A49690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22B40-9F8C-0B4D-8397-5DE81A843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4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54E1D-7C22-ED4E-8946-58FE32DE5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B55B8-AD04-FF48-A878-F7FE076543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11E19D-494D-B243-8429-3CE0C300FB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E0429E-0613-664A-9D71-70318C8FF7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D286E2-2FF5-6F42-871B-3A953CD095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7502CE-223E-CF48-BFC1-11CD26C71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4A9AFE-951D-A24C-8960-A2910749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723F3-7EB0-8F40-A16E-752FF8A4B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3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03033-9361-3642-9438-9D33A5C18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4514F0-1BC6-4146-A1A1-3ADC07558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5683C6-7FDF-9B4A-BB0F-DEE660F03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7804D0-B079-7747-B079-14D0E329D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44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B24BAF-04ED-B04B-B5E1-09A6D7CB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E4DCF4-30CD-EB44-9BCC-AC631C142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1AC47D-CD8E-0F41-8850-238EE374D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1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BF401-09AC-7544-B569-C60C6E5F8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BFC291-9C87-2944-9A07-0E1982F86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6514ED-785C-A64B-B7C2-FE30EA99B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E08FF-6D24-3048-BB60-8A4272774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EC4A2A-B968-7B47-8BF9-A22E4CF41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780196-2844-9340-A909-F7FEE877A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9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A6601-5CF4-0145-8F17-35E4456FB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E19419-924B-9B40-A583-3A86C19485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060092-0107-B149-B0A7-848A460CD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52B3C-C462-3E45-8356-B7354C6B2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8E232-AFE3-6E4D-80A2-D46B20C35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B14057-9870-F44E-96C1-342BE3D9B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8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2FDDB2-A15A-EF48-AB6B-4EC74FCDF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9193A-A2C5-8F45-B619-E804E8FE1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298C0-650E-3144-B1D1-866A729372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6178A-790B-0849-A0B8-42D827F2F471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CD6AA-A91B-104E-9770-83C912AEA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72EB3-26E4-EF4F-901E-803EA586EF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CDE4-FFDE-F143-AB51-9519E58A0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5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E57DA2F-7B87-6241-9180-824AA1F42E13}"/>
              </a:ext>
            </a:extLst>
          </p:cNvPr>
          <p:cNvSpPr/>
          <p:nvPr/>
        </p:nvSpPr>
        <p:spPr>
          <a:xfrm>
            <a:off x="3896043" y="2763657"/>
            <a:ext cx="2192740" cy="125559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1. Collect Data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0340862-6B0D-134E-9D1B-757EC8C50EF1}"/>
              </a:ext>
            </a:extLst>
          </p:cNvPr>
          <p:cNvCxnSpPr>
            <a:cxnSpLocks/>
          </p:cNvCxnSpPr>
          <p:nvPr/>
        </p:nvCxnSpPr>
        <p:spPr>
          <a:xfrm>
            <a:off x="4985196" y="4019251"/>
            <a:ext cx="7217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8C10A8C-F229-E84C-8A26-98F91A10AA88}"/>
              </a:ext>
            </a:extLst>
          </p:cNvPr>
          <p:cNvCxnSpPr>
            <a:cxnSpLocks/>
          </p:cNvCxnSpPr>
          <p:nvPr/>
        </p:nvCxnSpPr>
        <p:spPr>
          <a:xfrm flipH="1">
            <a:off x="4968901" y="1849257"/>
            <a:ext cx="7217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644CAEE-A9AE-524B-AFD3-0A5C19ECC0E2}"/>
              </a:ext>
            </a:extLst>
          </p:cNvPr>
          <p:cNvSpPr txBox="1"/>
          <p:nvPr/>
        </p:nvSpPr>
        <p:spPr>
          <a:xfrm>
            <a:off x="4234610" y="1458206"/>
            <a:ext cx="14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CE8C12-30D6-7146-87ED-1298C0553CF7}"/>
              </a:ext>
            </a:extLst>
          </p:cNvPr>
          <p:cNvSpPr txBox="1"/>
          <p:nvPr/>
        </p:nvSpPr>
        <p:spPr>
          <a:xfrm>
            <a:off x="4258122" y="5030462"/>
            <a:ext cx="14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End</a:t>
            </a:r>
          </a:p>
        </p:txBody>
      </p:sp>
      <p:sp>
        <p:nvSpPr>
          <p:cNvPr id="2" name="Curved Left Arrow 1">
            <a:extLst>
              <a:ext uri="{FF2B5EF4-FFF2-40B4-BE49-F238E27FC236}">
                <a16:creationId xmlns:a16="http://schemas.microsoft.com/office/drawing/2014/main" id="{D6823A07-9D4E-934F-BE9C-C5082391264B}"/>
              </a:ext>
            </a:extLst>
          </p:cNvPr>
          <p:cNvSpPr/>
          <p:nvPr/>
        </p:nvSpPr>
        <p:spPr>
          <a:xfrm>
            <a:off x="6235700" y="3073400"/>
            <a:ext cx="1117600" cy="691851"/>
          </a:xfrm>
          <a:prstGeom prst="curvedLeftArrow">
            <a:avLst/>
          </a:prstGeom>
          <a:solidFill>
            <a:schemeClr val="bg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23D505-28CE-6B4B-B23B-71A4DEABB829}"/>
              </a:ext>
            </a:extLst>
          </p:cNvPr>
          <p:cNvSpPr txBox="1"/>
          <p:nvPr/>
        </p:nvSpPr>
        <p:spPr>
          <a:xfrm>
            <a:off x="7500217" y="2841921"/>
            <a:ext cx="2631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Snapshot or Incremental Updates during submission period</a:t>
            </a:r>
          </a:p>
        </p:txBody>
      </p:sp>
    </p:spTree>
    <p:extLst>
      <p:ext uri="{BB962C8B-B14F-4D97-AF65-F5344CB8AC3E}">
        <p14:creationId xmlns:p14="http://schemas.microsoft.com/office/powerpoint/2010/main" val="2840480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rved Left Arrow 1">
            <a:extLst>
              <a:ext uri="{FF2B5EF4-FFF2-40B4-BE49-F238E27FC236}">
                <a16:creationId xmlns:a16="http://schemas.microsoft.com/office/drawing/2014/main" id="{D6823A07-9D4E-934F-BE9C-C5082391264B}"/>
              </a:ext>
            </a:extLst>
          </p:cNvPr>
          <p:cNvSpPr/>
          <p:nvPr/>
        </p:nvSpPr>
        <p:spPr>
          <a:xfrm>
            <a:off x="6215723" y="4152439"/>
            <a:ext cx="1117600" cy="691851"/>
          </a:xfrm>
          <a:prstGeom prst="curvedLeftArrow">
            <a:avLst/>
          </a:prstGeom>
          <a:solidFill>
            <a:schemeClr val="bg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23D505-28CE-6B4B-B23B-71A4DEABB829}"/>
              </a:ext>
            </a:extLst>
          </p:cNvPr>
          <p:cNvSpPr txBox="1"/>
          <p:nvPr/>
        </p:nvSpPr>
        <p:spPr>
          <a:xfrm>
            <a:off x="7505700" y="4036699"/>
            <a:ext cx="2631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Snapshot or Incremental Updates during submission period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E57DA2F-7B87-6241-9180-824AA1F42E13}"/>
              </a:ext>
            </a:extLst>
          </p:cNvPr>
          <p:cNvSpPr/>
          <p:nvPr/>
        </p:nvSpPr>
        <p:spPr>
          <a:xfrm>
            <a:off x="3850606" y="2007330"/>
            <a:ext cx="2192740" cy="125559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en-US" dirty="0"/>
              <a:t>Get Data Requirements</a:t>
            </a:r>
          </a:p>
          <a:p>
            <a:pPr algn="ctr"/>
            <a:r>
              <a:rPr lang="en-US" dirty="0"/>
              <a:t>(optional)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0340862-6B0D-134E-9D1B-757EC8C50EF1}"/>
              </a:ext>
            </a:extLst>
          </p:cNvPr>
          <p:cNvCxnSpPr>
            <a:cxnSpLocks/>
          </p:cNvCxnSpPr>
          <p:nvPr/>
        </p:nvCxnSpPr>
        <p:spPr>
          <a:xfrm flipH="1">
            <a:off x="4943231" y="3281674"/>
            <a:ext cx="7491" cy="5701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8C10A8C-F229-E84C-8A26-98F91A10AA88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4936016" y="1357638"/>
            <a:ext cx="10960" cy="6309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644CAEE-A9AE-524B-AFD3-0A5C19ECC0E2}"/>
              </a:ext>
            </a:extLst>
          </p:cNvPr>
          <p:cNvSpPr txBox="1"/>
          <p:nvPr/>
        </p:nvSpPr>
        <p:spPr>
          <a:xfrm>
            <a:off x="4212685" y="988306"/>
            <a:ext cx="14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CE8C12-30D6-7146-87ED-1298C0553CF7}"/>
              </a:ext>
            </a:extLst>
          </p:cNvPr>
          <p:cNvSpPr txBox="1"/>
          <p:nvPr/>
        </p:nvSpPr>
        <p:spPr>
          <a:xfrm>
            <a:off x="4212685" y="5869694"/>
            <a:ext cx="14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B7191B8-B5C5-2C4D-BBBE-83FF3252F082}"/>
              </a:ext>
            </a:extLst>
          </p:cNvPr>
          <p:cNvSpPr/>
          <p:nvPr/>
        </p:nvSpPr>
        <p:spPr>
          <a:xfrm>
            <a:off x="3850606" y="3870568"/>
            <a:ext cx="2192740" cy="125559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dirty="0"/>
              <a:t>Submit Data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F9713D-2766-894E-8FE7-4E71A36F4277}"/>
              </a:ext>
            </a:extLst>
          </p:cNvPr>
          <p:cNvCxnSpPr>
            <a:cxnSpLocks/>
          </p:cNvCxnSpPr>
          <p:nvPr/>
        </p:nvCxnSpPr>
        <p:spPr>
          <a:xfrm>
            <a:off x="4946976" y="5144912"/>
            <a:ext cx="1" cy="7060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315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30</Words>
  <Application>Microsoft Macintosh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Haas</dc:creator>
  <cp:lastModifiedBy>Eric Haas</cp:lastModifiedBy>
  <cp:revision>4</cp:revision>
  <dcterms:created xsi:type="dcterms:W3CDTF">2019-10-02T15:20:23Z</dcterms:created>
  <dcterms:modified xsi:type="dcterms:W3CDTF">2020-06-17T21:44:26Z</dcterms:modified>
</cp:coreProperties>
</file>