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5"/>
  </p:normalViewPr>
  <p:slideViewPr>
    <p:cSldViewPr>
      <p:cViewPr varScale="1">
        <p:scale>
          <a:sx n="94" d="100"/>
          <a:sy n="94" d="100"/>
        </p:scale>
        <p:origin x="162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21E0-95B6-4C5C-A55D-C5056E4C25C4}" type="datetimeFigureOut">
              <a:rPr lang="en-US" smtClean="0"/>
              <a:t>6/14/20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1676400" y="1524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1676400" y="31371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1676400" y="4648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Any Resources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1981200" y="492705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Any Resources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2476500" y="51054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Any Resource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59436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5943600" y="39358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2438400" y="21336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54613" y="36543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5000" y="26670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endCxn id="14" idx="1"/>
          </p:cNvCxnSpPr>
          <p:nvPr/>
        </p:nvCxnSpPr>
        <p:spPr>
          <a:xfrm flipV="1">
            <a:off x="3200400" y="2286000"/>
            <a:ext cx="2743200" cy="11484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3200400" y="3441970"/>
            <a:ext cx="2743200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38600" y="26353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635463" y="40204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/>
              <a:t>evaluatedResource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101019" y="3727812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patient</a:t>
            </a:r>
          </a:p>
        </p:txBody>
      </p:sp>
    </p:spTree>
    <p:extLst>
      <p:ext uri="{BB962C8B-B14F-4D97-AF65-F5344CB8AC3E}">
        <p14:creationId xmlns:p14="http://schemas.microsoft.com/office/powerpoint/2010/main" val="1021895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UnitedHealth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J Michaelsen</dc:creator>
  <cp:lastModifiedBy>Eric Haas</cp:lastModifiedBy>
  <cp:revision>9</cp:revision>
  <dcterms:created xsi:type="dcterms:W3CDTF">2019-02-26T23:10:25Z</dcterms:created>
  <dcterms:modified xsi:type="dcterms:W3CDTF">2020-06-15T04:22:45Z</dcterms:modified>
</cp:coreProperties>
</file>