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6DA64-4873-8347-8939-CFB5B96A31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2BDE88-CB53-6D46-A10A-1000ED37BD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B72EED-6C16-0E4A-987F-16E56686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C01F5-CEBE-444B-AE0F-8B86E94226A9}" type="datetimeFigureOut">
              <a:rPr lang="en-US" smtClean="0"/>
              <a:t>6/24/21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64A055-EF9E-844A-8E26-88BACFD1A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B6687F-96F9-1348-8196-959D5EABF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A23D3-3499-8B4B-B385-6A11A145C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809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14692-FDFC-1C42-BA0D-E72961FB8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20CE93-0230-0D40-8C75-EF55479A6E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C24219-4E4C-FD45-B40D-0CF19335F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C01F5-CEBE-444B-AE0F-8B86E94226A9}" type="datetimeFigureOut">
              <a:rPr lang="en-US" smtClean="0"/>
              <a:t>6/24/21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B13EC2-8D46-C249-B9DC-F8DCA1909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F4DF6C-A6DC-974C-8E16-CAE9937E5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A23D3-3499-8B4B-B385-6A11A145C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56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116A21-D0D9-E647-B751-B36A059C3D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F774EF-6D5E-B842-B31B-10919BFB13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8F35A3-9D4E-C746-A15A-BD1EDAE8B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C01F5-CEBE-444B-AE0F-8B86E94226A9}" type="datetimeFigureOut">
              <a:rPr lang="en-US" smtClean="0"/>
              <a:t>6/24/21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C3920B-3EC6-4141-8DE1-9BE27AF7B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2CFF9-1FE7-2742-84EB-B4FC0F89E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A23D3-3499-8B4B-B385-6A11A145C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930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1FADD-351C-EB47-91AD-7B075432B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83D49A-6235-B24E-9D20-83E8FDECD8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406FF2-CFAA-694B-9957-68B3BE3DC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C01F5-CEBE-444B-AE0F-8B86E94226A9}" type="datetimeFigureOut">
              <a:rPr lang="en-US" smtClean="0"/>
              <a:t>6/24/21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AD4A4D-EE46-5E43-914E-C53C5179C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9F0A7-983D-3546-8FA3-51B522E0B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A23D3-3499-8B4B-B385-6A11A145C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561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01A51-FF16-204B-908B-F8B57265F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AD1DB4-2442-1B45-A3E2-7B683510CA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EF2A4-2A76-1447-BE45-D53C377F0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C01F5-CEBE-444B-AE0F-8B86E94226A9}" type="datetimeFigureOut">
              <a:rPr lang="en-US" smtClean="0"/>
              <a:t>6/24/21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0DC674-D38F-F54F-9D7F-51548BE11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30C6E-1FA9-2B4B-B75E-8EDDBBFC3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A23D3-3499-8B4B-B385-6A11A145C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09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B576B-48B5-564D-8A27-1913BA9B4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645CFC-7249-044D-98C8-F956B0A04D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4EE557-D3F0-E04C-9B6E-2CC0487F25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5D9B33-6853-4C47-98B8-BFD0A9E5D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C01F5-CEBE-444B-AE0F-8B86E94226A9}" type="datetimeFigureOut">
              <a:rPr lang="en-US" smtClean="0"/>
              <a:t>6/24/21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0A5C4D-19F2-2347-AFA6-445E476CE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D49379-8E45-5247-898E-F2ABAC1EB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A23D3-3499-8B4B-B385-6A11A145C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946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BAD84-17B8-B040-B676-A2297AB9A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714942-FCD8-8047-A41F-478D7E1EB7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35DA25-F94F-2B40-AF29-E23CF42003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B5057A-C63C-B84C-A485-5B6EC5FDAF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0BFC52-CD40-564C-9943-9E8A71A585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F3F8E2-8EFE-6F4F-B213-0E61174ED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C01F5-CEBE-444B-AE0F-8B86E94226A9}" type="datetimeFigureOut">
              <a:rPr lang="en-US" smtClean="0"/>
              <a:t>6/24/21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66A5EE-FA38-8B4A-8BED-2694FFD64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829578-8A22-8C4D-A5EF-3F4322E28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A23D3-3499-8B4B-B385-6A11A145C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747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F6E1D-3658-2B4E-8525-91C278E7B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A4A3FF-91D3-3A40-B5BC-2436BE4D5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C01F5-CEBE-444B-AE0F-8B86E94226A9}" type="datetimeFigureOut">
              <a:rPr lang="en-US" smtClean="0"/>
              <a:t>6/24/21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C65EA2-763E-7A48-A9E8-D8EA64B07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1BAB4C-7189-9243-8A96-E7EC91B9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A23D3-3499-8B4B-B385-6A11A145C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62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E41993-8E62-3545-9CEB-8640F8A72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C01F5-CEBE-444B-AE0F-8B86E94226A9}" type="datetimeFigureOut">
              <a:rPr lang="en-US" smtClean="0"/>
              <a:t>6/24/21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8ED955-419D-3945-B8A8-5AD614591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78ADD2-4018-F145-BD5E-209621982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A23D3-3499-8B4B-B385-6A11A145C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407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97694-AF37-7D40-99DB-2C4CD5B1C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7CA7D2-1B97-494D-95B0-0C87887A61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D30D9D-EE0D-8347-8847-1B0AB9A070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4408D7-4519-7141-989B-D8C0D468E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C01F5-CEBE-444B-AE0F-8B86E94226A9}" type="datetimeFigureOut">
              <a:rPr lang="en-US" smtClean="0"/>
              <a:t>6/24/21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F0F8ED-DAAE-8D41-A791-B58BB6751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3C2F69-179D-8B4D-B42E-166F7E088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A23D3-3499-8B4B-B385-6A11A145C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83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B2051-8601-7943-B53E-FAEA1AFD3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EA6661-00C7-A14C-9759-74D435031B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87BD47-3BAF-4440-8D08-7E7B9688EB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C47D59-419E-5A4E-BB46-86990CABB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C01F5-CEBE-444B-AE0F-8B86E94226A9}" type="datetimeFigureOut">
              <a:rPr lang="en-US" smtClean="0"/>
              <a:t>6/24/21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68CC32-1FD5-AA46-AAFC-F5DADBEA1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80B3AC-C645-5E48-9D3C-83D87CD25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A23D3-3499-8B4B-B385-6A11A145C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717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B148D6-905B-4D4A-89E1-34DB9C382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A77A75-9BE0-CE46-B11F-457650DC3F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3F692-65BF-0649-B28B-597796A59A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C01F5-CEBE-444B-AE0F-8B86E94226A9}" type="datetimeFigureOut">
              <a:rPr lang="en-US" smtClean="0"/>
              <a:t>6/24/21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B4A559-E575-0544-8759-4B8A4CCC8F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2AACD-20E5-C34D-AC33-854F94C887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A23D3-3499-8B4B-B385-6A11A145C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170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383B0781-3D96-8B47-978E-89D4B90F4064}"/>
              </a:ext>
            </a:extLst>
          </p:cNvPr>
          <p:cNvGrpSpPr/>
          <p:nvPr/>
        </p:nvGrpSpPr>
        <p:grpSpPr>
          <a:xfrm>
            <a:off x="1560502" y="1099751"/>
            <a:ext cx="9070996" cy="1383957"/>
            <a:chOff x="1488492" y="1099751"/>
            <a:chExt cx="9070996" cy="1383957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68C53D1B-EE76-D142-B421-96BE501C25A0}"/>
                </a:ext>
              </a:extLst>
            </p:cNvPr>
            <p:cNvSpPr/>
            <p:nvPr/>
          </p:nvSpPr>
          <p:spPr>
            <a:xfrm>
              <a:off x="1488492" y="1099751"/>
              <a:ext cx="3274541" cy="13839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err="1"/>
                <a:t>DocumentReference</a:t>
              </a:r>
              <a:endParaRPr lang="en-US" sz="2000" dirty="0"/>
            </a:p>
          </p:txBody>
        </p: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5345380C-656D-4745-9431-C13E4BE299A7}"/>
                </a:ext>
              </a:extLst>
            </p:cNvPr>
            <p:cNvSpPr/>
            <p:nvPr/>
          </p:nvSpPr>
          <p:spPr>
            <a:xfrm>
              <a:off x="7284947" y="1099751"/>
              <a:ext cx="3274541" cy="13839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err="1"/>
                <a:t>DiagnosticReport</a:t>
              </a:r>
              <a:endParaRPr lang="en-US" sz="2000" dirty="0"/>
            </a:p>
          </p:txBody>
        </p:sp>
      </p:grpSp>
      <p:sp>
        <p:nvSpPr>
          <p:cNvPr id="7" name="Folded Corner 6">
            <a:extLst>
              <a:ext uri="{FF2B5EF4-FFF2-40B4-BE49-F238E27FC236}">
                <a16:creationId xmlns:a16="http://schemas.microsoft.com/office/drawing/2014/main" id="{6A5F202A-7C77-2D42-9F28-AC3F9894942F}"/>
              </a:ext>
            </a:extLst>
          </p:cNvPr>
          <p:cNvSpPr/>
          <p:nvPr/>
        </p:nvSpPr>
        <p:spPr>
          <a:xfrm rot="10800000" flipH="1">
            <a:off x="5379237" y="4003448"/>
            <a:ext cx="1433526" cy="2039006"/>
          </a:xfrm>
          <a:prstGeom prst="foldedCorner">
            <a:avLst>
              <a:gd name="adj" fmla="val 306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>
            <a:scene3d>
              <a:camera prst="orthographicFront">
                <a:rot lat="0" lon="0" rev="10799999"/>
              </a:camera>
              <a:lightRig rig="threePt" dir="t"/>
            </a:scene3d>
          </a:bodyPr>
          <a:lstStyle/>
          <a:p>
            <a:pPr algn="ctr"/>
            <a:r>
              <a:rPr lang="en-US" sz="2800" dirty="0"/>
              <a:t>PDF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8F9B6EE-B7C7-5B4E-9C12-7B6E46323262}"/>
              </a:ext>
            </a:extLst>
          </p:cNvPr>
          <p:cNvCxnSpPr>
            <a:cxnSpLocks/>
            <a:stCxn id="4" idx="2"/>
            <a:endCxn id="7" idx="1"/>
          </p:cNvCxnSpPr>
          <p:nvPr/>
        </p:nvCxnSpPr>
        <p:spPr>
          <a:xfrm>
            <a:off x="3197773" y="2483708"/>
            <a:ext cx="2181464" cy="253924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05FF3A1-62A3-2842-B3BD-7FF192191490}"/>
              </a:ext>
            </a:extLst>
          </p:cNvPr>
          <p:cNvCxnSpPr>
            <a:cxnSpLocks/>
            <a:stCxn id="6" idx="2"/>
            <a:endCxn id="7" idx="3"/>
          </p:cNvCxnSpPr>
          <p:nvPr/>
        </p:nvCxnSpPr>
        <p:spPr>
          <a:xfrm flipH="1">
            <a:off x="6812763" y="2483708"/>
            <a:ext cx="2181465" cy="253924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E8C1011-D7CA-E544-9CCB-345ABB767C21}"/>
              </a:ext>
            </a:extLst>
          </p:cNvPr>
          <p:cNvSpPr txBox="1"/>
          <p:nvPr/>
        </p:nvSpPr>
        <p:spPr>
          <a:xfrm>
            <a:off x="7284947" y="3138616"/>
            <a:ext cx="211854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/>
              <a:t>presentedForm.url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EBFDDA-CC88-8E47-BE71-D351963EBA49}"/>
              </a:ext>
            </a:extLst>
          </p:cNvPr>
          <p:cNvSpPr txBox="1"/>
          <p:nvPr/>
        </p:nvSpPr>
        <p:spPr>
          <a:xfrm>
            <a:off x="2701657" y="3138616"/>
            <a:ext cx="255585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/>
              <a:t>Content.attachment.url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248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11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Haas</dc:creator>
  <cp:lastModifiedBy>Eric Haas</cp:lastModifiedBy>
  <cp:revision>3</cp:revision>
  <dcterms:created xsi:type="dcterms:W3CDTF">2021-06-24T19:37:52Z</dcterms:created>
  <dcterms:modified xsi:type="dcterms:W3CDTF">2021-06-24T19:57:15Z</dcterms:modified>
</cp:coreProperties>
</file>